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bin" ContentType="audio/unknown"/>
  <Override PartName="/ppt/notesSlides/notesSlide9.xml" ContentType="application/vnd.openxmlformats-officedocument.presentationml.notesSlide+xml"/>
  <Override PartName="/ppt/media/audio2.bin" ContentType="audio/unknown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150"/>
  </p:notesMasterIdLst>
  <p:handoutMasterIdLst>
    <p:handoutMasterId r:id="rId151"/>
  </p:handoutMasterIdLst>
  <p:sldIdLst>
    <p:sldId id="1364" r:id="rId2"/>
    <p:sldId id="1366" r:id="rId3"/>
    <p:sldId id="1172" r:id="rId4"/>
    <p:sldId id="987" r:id="rId5"/>
    <p:sldId id="1340" r:id="rId6"/>
    <p:sldId id="1341" r:id="rId7"/>
    <p:sldId id="1342" r:id="rId8"/>
    <p:sldId id="1343" r:id="rId9"/>
    <p:sldId id="1344" r:id="rId10"/>
    <p:sldId id="1345" r:id="rId11"/>
    <p:sldId id="988" r:id="rId12"/>
    <p:sldId id="989" r:id="rId13"/>
    <p:sldId id="990" r:id="rId14"/>
    <p:sldId id="991" r:id="rId15"/>
    <p:sldId id="992" r:id="rId16"/>
    <p:sldId id="993" r:id="rId17"/>
    <p:sldId id="994" r:id="rId18"/>
    <p:sldId id="995" r:id="rId19"/>
    <p:sldId id="996" r:id="rId20"/>
    <p:sldId id="997" r:id="rId21"/>
    <p:sldId id="998" r:id="rId22"/>
    <p:sldId id="999" r:id="rId23"/>
    <p:sldId id="1000" r:id="rId24"/>
    <p:sldId id="1001" r:id="rId25"/>
    <p:sldId id="1002" r:id="rId26"/>
    <p:sldId id="1003" r:id="rId27"/>
    <p:sldId id="1004" r:id="rId28"/>
    <p:sldId id="1173" r:id="rId29"/>
    <p:sldId id="1346" r:id="rId30"/>
    <p:sldId id="1347" r:id="rId31"/>
    <p:sldId id="1348" r:id="rId32"/>
    <p:sldId id="1349" r:id="rId33"/>
    <p:sldId id="1350" r:id="rId34"/>
    <p:sldId id="1351" r:id="rId35"/>
    <p:sldId id="1174" r:id="rId36"/>
    <p:sldId id="1175" r:id="rId37"/>
    <p:sldId id="1176" r:id="rId38"/>
    <p:sldId id="1177" r:id="rId39"/>
    <p:sldId id="1178" r:id="rId40"/>
    <p:sldId id="1179" r:id="rId41"/>
    <p:sldId id="1180" r:id="rId42"/>
    <p:sldId id="1181" r:id="rId43"/>
    <p:sldId id="1182" r:id="rId44"/>
    <p:sldId id="1183" r:id="rId45"/>
    <p:sldId id="1184" r:id="rId46"/>
    <p:sldId id="1185" r:id="rId47"/>
    <p:sldId id="1186" r:id="rId48"/>
    <p:sldId id="1187" r:id="rId49"/>
    <p:sldId id="1188" r:id="rId50"/>
    <p:sldId id="1189" r:id="rId51"/>
    <p:sldId id="1190" r:id="rId52"/>
    <p:sldId id="1191" r:id="rId53"/>
    <p:sldId id="1352" r:id="rId54"/>
    <p:sldId id="1353" r:id="rId55"/>
    <p:sldId id="1354" r:id="rId56"/>
    <p:sldId id="1355" r:id="rId57"/>
    <p:sldId id="1356" r:id="rId58"/>
    <p:sldId id="1357" r:id="rId59"/>
    <p:sldId id="1192" r:id="rId60"/>
    <p:sldId id="1264" r:id="rId61"/>
    <p:sldId id="1265" r:id="rId62"/>
    <p:sldId id="1266" r:id="rId63"/>
    <p:sldId id="1267" r:id="rId64"/>
    <p:sldId id="1268" r:id="rId65"/>
    <p:sldId id="1269" r:id="rId66"/>
    <p:sldId id="1270" r:id="rId67"/>
    <p:sldId id="1271" r:id="rId68"/>
    <p:sldId id="1272" r:id="rId69"/>
    <p:sldId id="1273" r:id="rId70"/>
    <p:sldId id="1274" r:id="rId71"/>
    <p:sldId id="1275" r:id="rId72"/>
    <p:sldId id="1276" r:id="rId73"/>
    <p:sldId id="1277" r:id="rId74"/>
    <p:sldId id="1278" r:id="rId75"/>
    <p:sldId id="1279" r:id="rId76"/>
    <p:sldId id="1209" r:id="rId77"/>
    <p:sldId id="1358" r:id="rId78"/>
    <p:sldId id="1359" r:id="rId79"/>
    <p:sldId id="1360" r:id="rId80"/>
    <p:sldId id="1361" r:id="rId81"/>
    <p:sldId id="1362" r:id="rId82"/>
    <p:sldId id="1363" r:id="rId83"/>
    <p:sldId id="1210" r:id="rId84"/>
    <p:sldId id="1280" r:id="rId85"/>
    <p:sldId id="1281" r:id="rId86"/>
    <p:sldId id="1282" r:id="rId87"/>
    <p:sldId id="1283" r:id="rId88"/>
    <p:sldId id="1284" r:id="rId89"/>
    <p:sldId id="1285" r:id="rId90"/>
    <p:sldId id="1286" r:id="rId91"/>
    <p:sldId id="1287" r:id="rId92"/>
    <p:sldId id="1288" r:id="rId93"/>
    <p:sldId id="1289" r:id="rId94"/>
    <p:sldId id="1290" r:id="rId95"/>
    <p:sldId id="1291" r:id="rId96"/>
    <p:sldId id="1292" r:id="rId97"/>
    <p:sldId id="1293" r:id="rId98"/>
    <p:sldId id="1294" r:id="rId99"/>
    <p:sldId id="1295" r:id="rId100"/>
    <p:sldId id="1227" r:id="rId101"/>
    <p:sldId id="1334" r:id="rId102"/>
    <p:sldId id="1335" r:id="rId103"/>
    <p:sldId id="1336" r:id="rId104"/>
    <p:sldId id="1337" r:id="rId105"/>
    <p:sldId id="1338" r:id="rId106"/>
    <p:sldId id="1339" r:id="rId107"/>
    <p:sldId id="1228" r:id="rId108"/>
    <p:sldId id="1296" r:id="rId109"/>
    <p:sldId id="1297" r:id="rId110"/>
    <p:sldId id="1298" r:id="rId111"/>
    <p:sldId id="1299" r:id="rId112"/>
    <p:sldId id="1300" r:id="rId113"/>
    <p:sldId id="1301" r:id="rId114"/>
    <p:sldId id="1302" r:id="rId115"/>
    <p:sldId id="1303" r:id="rId116"/>
    <p:sldId id="1304" r:id="rId117"/>
    <p:sldId id="1305" r:id="rId118"/>
    <p:sldId id="1306" r:id="rId119"/>
    <p:sldId id="1307" r:id="rId120"/>
    <p:sldId id="1308" r:id="rId121"/>
    <p:sldId id="1309" r:id="rId122"/>
    <p:sldId id="1310" r:id="rId123"/>
    <p:sldId id="1311" r:id="rId124"/>
    <p:sldId id="1245" r:id="rId125"/>
    <p:sldId id="1328" r:id="rId126"/>
    <p:sldId id="1329" r:id="rId127"/>
    <p:sldId id="1330" r:id="rId128"/>
    <p:sldId id="1331" r:id="rId129"/>
    <p:sldId id="1332" r:id="rId130"/>
    <p:sldId id="1333" r:id="rId131"/>
    <p:sldId id="1246" r:id="rId132"/>
    <p:sldId id="1312" r:id="rId133"/>
    <p:sldId id="1313" r:id="rId134"/>
    <p:sldId id="1314" r:id="rId135"/>
    <p:sldId id="1315" r:id="rId136"/>
    <p:sldId id="1316" r:id="rId137"/>
    <p:sldId id="1317" r:id="rId138"/>
    <p:sldId id="1318" r:id="rId139"/>
    <p:sldId id="1319" r:id="rId140"/>
    <p:sldId id="1320" r:id="rId141"/>
    <p:sldId id="1321" r:id="rId142"/>
    <p:sldId id="1322" r:id="rId143"/>
    <p:sldId id="1323" r:id="rId144"/>
    <p:sldId id="1324" r:id="rId145"/>
    <p:sldId id="1325" r:id="rId146"/>
    <p:sldId id="1326" r:id="rId147"/>
    <p:sldId id="1327" r:id="rId148"/>
    <p:sldId id="1263" r:id="rId1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9209" autoAdjust="0"/>
  </p:normalViewPr>
  <p:slideViewPr>
    <p:cSldViewPr>
      <p:cViewPr varScale="1">
        <p:scale>
          <a:sx n="84" d="100"/>
          <a:sy n="84" d="100"/>
        </p:scale>
        <p:origin x="-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notesMaster" Target="notesMasters/notesMaster1.xml"/><Relationship Id="rId151" Type="http://schemas.openxmlformats.org/officeDocument/2006/relationships/handoutMaster" Target="handoutMasters/handoutMaster1.xml"/><Relationship Id="rId15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presProps" Target="presProps.xml"/><Relationship Id="rId154" Type="http://schemas.openxmlformats.org/officeDocument/2006/relationships/viewProps" Target="viewProps.xml"/><Relationship Id="rId155" Type="http://schemas.openxmlformats.org/officeDocument/2006/relationships/theme" Target="theme/theme1.xml"/><Relationship Id="rId15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8A410A-DCBC-4654-BC80-D2689C9AC015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01CBB2-CDE0-46C3-BCB4-C9D31B474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6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256ADA-032C-4973-ADEC-8DC2A318DC84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D9E1BD-2904-4E2F-B21E-6C2021C8E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9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0678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7786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0678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7110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62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1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7110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4219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1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215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455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708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2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62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637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7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174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0678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7110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62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174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4219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1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215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455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708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4219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2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7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6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6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77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067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71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1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42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2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4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70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63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778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067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7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6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17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421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21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45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70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63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7786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0678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7110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62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174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4219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1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21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778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708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2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352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242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88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223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895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637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0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DF0D-C69C-4FF6-9D52-D4402116F166}" type="datetimeFigureOut">
              <a:rPr lang="en-US" smtClean="0"/>
              <a:pPr/>
              <a:t>17-06-28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audio" Target="../media/audio1.bin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audio" Target="../media/audio1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audio" Target="../media/audio2.bin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audio" Target="../media/audio2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audio" Target="../media/audio1.bin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Relationship Id="rId3" Type="http://schemas.openxmlformats.org/officeDocument/2006/relationships/audio" Target="../media/audio1.bin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audio" Target="../media/audio2.bin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Relationship Id="rId3" Type="http://schemas.openxmlformats.org/officeDocument/2006/relationships/audio" Target="../media/audio1.bin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audio" Target="../media/audio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audio" Target="../media/audio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audio" Target="../media/audio2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audio" Target="../media/audio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audio" Target="../media/audio1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audio" Target="../media/audio1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audio" Target="../media/audio1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audio" Target="../media/audio2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BL- PP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1"/>
          <a:stretch/>
        </p:blipFill>
        <p:spPr>
          <a:xfrm>
            <a:off x="0" y="14594"/>
            <a:ext cx="9178674" cy="5852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5867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pc="100" dirty="0" smtClean="0">
                <a:solidFill>
                  <a:schemeClr val="accent2">
                    <a:lumMod val="75000"/>
                  </a:schemeClr>
                </a:solidFill>
              </a:rPr>
              <a:t>Jim Sibley</a:t>
            </a:r>
          </a:p>
          <a:p>
            <a:pPr algn="r"/>
            <a:r>
              <a:rPr lang="en-US" b="1" spc="100" dirty="0" smtClean="0">
                <a:solidFill>
                  <a:schemeClr val="accent2">
                    <a:lumMod val="75000"/>
                  </a:schemeClr>
                </a:solidFill>
              </a:rPr>
              <a:t>North Island College </a:t>
            </a:r>
          </a:p>
          <a:p>
            <a:pPr algn="r"/>
            <a:r>
              <a:rPr lang="en-US" b="1" spc="100" dirty="0" smtClean="0">
                <a:solidFill>
                  <a:schemeClr val="accent2">
                    <a:lumMod val="75000"/>
                  </a:schemeClr>
                </a:solidFill>
              </a:rPr>
              <a:t>June 27 and 29, 2017</a:t>
            </a:r>
            <a:endParaRPr lang="en-US" b="1" spc="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Screen Shot 2017-06-07 at 9.31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852886"/>
            <a:ext cx="5405230" cy="990600"/>
          </a:xfrm>
          <a:prstGeom prst="rect">
            <a:avLst/>
          </a:prstGeom>
        </p:spPr>
      </p:pic>
      <p:pic>
        <p:nvPicPr>
          <p:cNvPr id="6" name="Picture 5" descr="TBL- 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0"/>
            <a:ext cx="9178674" cy="6854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6019800"/>
            <a:ext cx="381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55A11"/>
                </a:solidFill>
                <a:latin typeface="Avenir Black"/>
                <a:cs typeface="Avenir Black"/>
              </a:rPr>
              <a:t>June 27 and 29, 2017</a:t>
            </a:r>
            <a:endParaRPr lang="en-US" sz="2800" dirty="0">
              <a:solidFill>
                <a:srgbClr val="C55A11"/>
              </a:solidFill>
              <a:latin typeface="Avenir Black"/>
              <a:cs typeface="Avenir Black"/>
            </a:endParaRPr>
          </a:p>
        </p:txBody>
      </p:sp>
      <p:pic>
        <p:nvPicPr>
          <p:cNvPr id="7" name="Picture 6" descr="Comox Glacie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b="16647"/>
          <a:stretch/>
        </p:blipFill>
        <p:spPr>
          <a:xfrm>
            <a:off x="381000" y="2090057"/>
            <a:ext cx="8458200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34771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2 minutes to </a:t>
            </a:r>
            <a:r>
              <a:rPr lang="en-US" sz="4400" b="1" u="sng" dirty="0" smtClean="0"/>
              <a:t>read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r>
              <a:rPr lang="en-US" sz="4400" b="1" dirty="0" smtClean="0"/>
              <a:t>Presenter Five’s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29180593"/>
      </p:ext>
    </p:extLst>
  </p:cSld>
  <p:clrMapOvr>
    <a:masterClrMapping/>
  </p:clrMapOvr>
  <p:transition xmlns:p14="http://schemas.microsoft.com/office/powerpoint/2010/main" advClick="0" advTm="1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70658251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32691334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829173398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8090963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59608884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34771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/>
              <a:t>7</a:t>
            </a:r>
            <a:r>
              <a:rPr lang="en-US" sz="4400" b="1" dirty="0" smtClean="0"/>
              <a:t> minutes to </a:t>
            </a:r>
            <a:r>
              <a:rPr lang="en-US" sz="4400" b="1" u="sng" dirty="0" smtClean="0"/>
              <a:t>discuss </a:t>
            </a:r>
          </a:p>
          <a:p>
            <a:pPr algn="ctr">
              <a:buNone/>
            </a:pPr>
            <a:r>
              <a:rPr lang="en-US" sz="4400" b="1" dirty="0" smtClean="0"/>
              <a:t>Presenter Five’s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79265265"/>
      </p:ext>
    </p:extLst>
  </p:cSld>
  <p:clrMapOvr>
    <a:masterClrMapping/>
  </p:clrMapOvr>
  <p:transition xmlns:p14="http://schemas.microsoft.com/office/powerpoint/2010/main" advClick="0">
    <p:sndAc>
      <p:stSnd>
        <p:snd r:embed="rId3" name="test_din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7:00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42766021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637660636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/>
              <a:t>7</a:t>
            </a:r>
            <a:r>
              <a:rPr lang="en-US" sz="4400" b="1" dirty="0" smtClean="0"/>
              <a:t> minutes to </a:t>
            </a:r>
            <a:r>
              <a:rPr lang="en-US" sz="4400" b="1" u="sng" dirty="0" smtClean="0"/>
              <a:t>discuss </a:t>
            </a:r>
          </a:p>
          <a:p>
            <a:pPr algn="ctr">
              <a:buNone/>
            </a:pPr>
            <a:r>
              <a:rPr lang="en-US" sz="4400" b="1" dirty="0" smtClean="0"/>
              <a:t>Presenter One’s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6773725"/>
      </p:ext>
    </p:extLst>
  </p:cSld>
  <p:clrMapOvr>
    <a:masterClrMapping/>
  </p:clrMapOvr>
  <p:transition xmlns:p14="http://schemas.microsoft.com/office/powerpoint/2010/main" advClick="0">
    <p:sndAc>
      <p:stSnd>
        <p:snd r:embed="rId3" name="test_din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34032034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98785311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93357447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4412763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38227061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02049905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868797240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26422145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9865194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01949542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7:00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86140424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18937146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206246487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76971725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44924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2 minutes to </a:t>
            </a:r>
            <a:r>
              <a:rPr lang="en-US" sz="4400" b="1" u="sng" dirty="0" smtClean="0"/>
              <a:t>read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r>
              <a:rPr lang="en-US" sz="4400" b="1" dirty="0" smtClean="0"/>
              <a:t>Presenter Six’s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29180593"/>
      </p:ext>
    </p:extLst>
  </p:cSld>
  <p:clrMapOvr>
    <a:masterClrMapping/>
  </p:clrMapOvr>
  <p:transition xmlns:p14="http://schemas.microsoft.com/office/powerpoint/2010/main" advClick="0" advTm="1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70658251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32691334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829173398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8090963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59608884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888570149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34771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/>
              <a:t>7</a:t>
            </a:r>
            <a:r>
              <a:rPr lang="en-US" sz="4400" b="1" dirty="0" smtClean="0"/>
              <a:t> minutes to </a:t>
            </a:r>
            <a:r>
              <a:rPr lang="en-US" sz="4400" b="1" u="sng" dirty="0" smtClean="0"/>
              <a:t>discuss </a:t>
            </a:r>
          </a:p>
          <a:p>
            <a:pPr algn="ctr">
              <a:buNone/>
            </a:pPr>
            <a:r>
              <a:rPr lang="en-US" sz="4400" b="1" dirty="0" smtClean="0"/>
              <a:t>Presenter six’s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79265265"/>
      </p:ext>
    </p:extLst>
  </p:cSld>
  <p:clrMapOvr>
    <a:masterClrMapping/>
  </p:clrMapOvr>
  <p:transition xmlns:p14="http://schemas.microsoft.com/office/powerpoint/2010/main" advClick="0">
    <p:sndAc>
      <p:stSnd>
        <p:snd r:embed="rId3" name="test_din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7:00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42766021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637660636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34032034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98785311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93357447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4412763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38227061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02049905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462241998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868797240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26422145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9865194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01949542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18937146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206246487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76971725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44924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524000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 smtClean="0"/>
              <a:t>For the next 30 minutes, take a few moments to write down what you have learned from the rounds of feedback.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3200" b="1" dirty="0" smtClean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 smtClean="0"/>
              <a:t>Using the feedback, continue working on your module</a:t>
            </a:r>
          </a:p>
        </p:txBody>
      </p:sp>
    </p:spTree>
    <p:extLst>
      <p:ext uri="{BB962C8B-B14F-4D97-AF65-F5344CB8AC3E}">
        <p14:creationId xmlns:p14="http://schemas.microsoft.com/office/powerpoint/2010/main" val="146414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974515649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62708980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178788269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853004834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43841342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86700" cy="549274"/>
          </a:xfrm>
        </p:spPr>
        <p:txBody>
          <a:bodyPr/>
          <a:lstStyle/>
          <a:p>
            <a:r>
              <a:rPr lang="en-US" dirty="0" smtClean="0"/>
              <a:t>Day 1 Feedback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lunch slump/food coma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shorter lunch and more coffee *******</a:t>
            </a:r>
          </a:p>
          <a:p>
            <a:r>
              <a:rPr lang="en-US" dirty="0" smtClean="0"/>
              <a:t>Difficulty conceiving course in large chunks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this afternoon**</a:t>
            </a:r>
          </a:p>
          <a:p>
            <a:r>
              <a:rPr lang="en-US" dirty="0" smtClean="0"/>
              <a:t>Want more on MCQ writing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will send follow-up resources *****</a:t>
            </a:r>
          </a:p>
          <a:p>
            <a:r>
              <a:rPr lang="en-US" dirty="0" smtClean="0"/>
              <a:t>Want more about variety of 4S activities </a:t>
            </a:r>
            <a:r>
              <a:rPr lang="mr-IN" b="1" dirty="0" smtClean="0"/>
              <a:t>–</a:t>
            </a:r>
            <a:r>
              <a:rPr lang="en-US" b="1" dirty="0" smtClean="0"/>
              <a:t> more this afternoon**</a:t>
            </a:r>
          </a:p>
          <a:p>
            <a:r>
              <a:rPr lang="en-US" dirty="0" smtClean="0"/>
              <a:t>“Cascading” activities and nested learning outcomes</a:t>
            </a:r>
          </a:p>
          <a:p>
            <a:r>
              <a:rPr lang="en-US" dirty="0" smtClean="0"/>
              <a:t>Question about activity timing</a:t>
            </a:r>
          </a:p>
          <a:p>
            <a:r>
              <a:rPr lang="en-US" dirty="0" smtClean="0"/>
              <a:t>I got stuck during individual work </a:t>
            </a:r>
            <a:r>
              <a:rPr lang="en-US" b="1" dirty="0" smtClean="0"/>
              <a:t>(this is actually good)**</a:t>
            </a:r>
          </a:p>
          <a:p>
            <a:r>
              <a:rPr lang="en-US" dirty="0" smtClean="0"/>
              <a:t>Want to know more about peer </a:t>
            </a:r>
            <a:r>
              <a:rPr lang="en-US" dirty="0" err="1" smtClean="0"/>
              <a:t>eval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this morning**</a:t>
            </a:r>
          </a:p>
          <a:p>
            <a:r>
              <a:rPr lang="en-US" dirty="0"/>
              <a:t>Want to know more about </a:t>
            </a:r>
            <a:r>
              <a:rPr lang="en-US" dirty="0" smtClean="0"/>
              <a:t>grading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/>
              <a:t>this </a:t>
            </a:r>
            <a:r>
              <a:rPr lang="en-US" b="1" dirty="0" smtClean="0"/>
              <a:t>morning</a:t>
            </a:r>
          </a:p>
          <a:p>
            <a:r>
              <a:rPr lang="en-US" dirty="0" smtClean="0"/>
              <a:t>Aligning TBL with other course activities </a:t>
            </a:r>
            <a:r>
              <a:rPr lang="mr-IN" dirty="0" smtClean="0"/>
              <a:t>–</a:t>
            </a:r>
            <a:r>
              <a:rPr lang="en-US" dirty="0" smtClean="0"/>
              <a:t> service learning, etc.</a:t>
            </a:r>
          </a:p>
          <a:p>
            <a:r>
              <a:rPr lang="en-US" dirty="0" smtClean="0"/>
              <a:t>Reading amounts and guidance</a:t>
            </a:r>
          </a:p>
          <a:p>
            <a:r>
              <a:rPr lang="en-US" dirty="0" smtClean="0"/>
              <a:t>Multi-course integration</a:t>
            </a:r>
          </a:p>
          <a:p>
            <a:r>
              <a:rPr lang="en-US" dirty="0" smtClean="0"/>
              <a:t>Want to see it in action - </a:t>
            </a:r>
            <a:r>
              <a:rPr lang="en-US" b="1" dirty="0" smtClean="0"/>
              <a:t>VIU</a:t>
            </a:r>
          </a:p>
          <a:p>
            <a:r>
              <a:rPr lang="en-US" dirty="0" smtClean="0"/>
              <a:t>How long will it take for me to prepare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this afternoon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65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144284026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509491190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25766682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80096319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89642881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657743820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77770445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5635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2 minutes to </a:t>
            </a:r>
            <a:r>
              <a:rPr lang="en-US" sz="4400" b="1" u="sng" dirty="0" smtClean="0"/>
              <a:t>read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r>
              <a:rPr lang="en-US" sz="4400" b="1" dirty="0" smtClean="0"/>
              <a:t>Presenter Two’s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29180593"/>
      </p:ext>
    </p:extLst>
  </p:cSld>
  <p:clrMapOvr>
    <a:masterClrMapping/>
  </p:clrMapOvr>
  <p:transition xmlns:p14="http://schemas.microsoft.com/office/powerpoint/2010/main" advClick="0" advTm="1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70658251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+mn-lt"/>
              </a:rPr>
              <a:t>Homework </a:t>
            </a:r>
            <a:br>
              <a:rPr lang="en-US" sz="7200" b="1" dirty="0" smtClean="0">
                <a:latin typeface="+mn-lt"/>
              </a:rPr>
            </a:br>
            <a:r>
              <a:rPr lang="en-US" sz="7200" b="1" dirty="0" smtClean="0">
                <a:latin typeface="+mn-lt"/>
              </a:rPr>
              <a:t>Feedback </a:t>
            </a:r>
            <a:br>
              <a:rPr lang="en-US" sz="7200" b="1" dirty="0" smtClean="0">
                <a:latin typeface="+mn-lt"/>
              </a:rPr>
            </a:br>
            <a:r>
              <a:rPr lang="en-US" sz="7200" b="1" dirty="0" smtClean="0">
                <a:latin typeface="+mn-lt"/>
              </a:rPr>
              <a:t>6 Cycles</a:t>
            </a:r>
            <a:endParaRPr lang="en-US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00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32691334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829173398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8090963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59608884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34771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/>
              <a:t>7</a:t>
            </a:r>
            <a:r>
              <a:rPr lang="en-US" sz="4400" b="1" dirty="0" smtClean="0"/>
              <a:t> minutes to </a:t>
            </a:r>
            <a:r>
              <a:rPr lang="en-US" sz="4400" b="1" u="sng" dirty="0" smtClean="0"/>
              <a:t>discuss </a:t>
            </a:r>
          </a:p>
          <a:p>
            <a:pPr algn="ctr">
              <a:buNone/>
            </a:pPr>
            <a:r>
              <a:rPr lang="en-US" sz="4400" b="1" dirty="0" smtClean="0"/>
              <a:t>Presenter Two’s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79265265"/>
      </p:ext>
    </p:extLst>
  </p:cSld>
  <p:clrMapOvr>
    <a:masterClrMapping/>
  </p:clrMapOvr>
  <p:transition xmlns:p14="http://schemas.microsoft.com/office/powerpoint/2010/main" advClick="0">
    <p:sndAc>
      <p:stSnd>
        <p:snd r:embed="rId3" name="test_din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7:00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914231086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95157784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628038646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06545577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2 minutes to </a:t>
            </a:r>
            <a:r>
              <a:rPr lang="en-US" sz="4400" b="1" u="sng" dirty="0" smtClean="0"/>
              <a:t>read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r>
              <a:rPr lang="en-US" sz="4400" b="1" dirty="0" smtClean="0"/>
              <a:t>Presenter One’s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2782143"/>
      </p:ext>
    </p:extLst>
  </p:cSld>
  <p:clrMapOvr>
    <a:masterClrMapping/>
  </p:clrMapOvr>
  <p:transition xmlns:p14="http://schemas.microsoft.com/office/powerpoint/2010/main" advClick="0" advTm="1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607808889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76917519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38311954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732403016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01372587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651851664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466711370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977629164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792270618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606085908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70658251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42997354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35729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2 minutes to </a:t>
            </a:r>
            <a:r>
              <a:rPr lang="en-US" sz="4400" b="1" u="sng" dirty="0" smtClean="0"/>
              <a:t>read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r>
              <a:rPr lang="en-US" sz="4400" b="1" dirty="0" smtClean="0"/>
              <a:t>Presenter Three’s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29180593"/>
      </p:ext>
    </p:extLst>
  </p:cSld>
  <p:clrMapOvr>
    <a:masterClrMapping/>
  </p:clrMapOvr>
  <p:transition xmlns:p14="http://schemas.microsoft.com/office/powerpoint/2010/main" advClick="0" advTm="1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70658251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32691334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829173398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8090963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59608884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34771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/>
              <a:t>7</a:t>
            </a:r>
            <a:r>
              <a:rPr lang="en-US" sz="4400" b="1" dirty="0" smtClean="0"/>
              <a:t> minutes to </a:t>
            </a:r>
            <a:r>
              <a:rPr lang="en-US" sz="4400" b="1" u="sng" dirty="0" smtClean="0"/>
              <a:t>discuss </a:t>
            </a:r>
          </a:p>
          <a:p>
            <a:pPr algn="ctr">
              <a:buNone/>
            </a:pPr>
            <a:r>
              <a:rPr lang="en-US" sz="4400" b="1" dirty="0" smtClean="0"/>
              <a:t>Presenter Three’s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79265265"/>
      </p:ext>
    </p:extLst>
  </p:cSld>
  <p:clrMapOvr>
    <a:masterClrMapping/>
  </p:clrMapOvr>
  <p:transition xmlns:p14="http://schemas.microsoft.com/office/powerpoint/2010/main" advClick="0">
    <p:sndAc>
      <p:stSnd>
        <p:snd r:embed="rId3" name="test_din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32691334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7:00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42766021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637660636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34032034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98785311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93357447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4412763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38227061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02049905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868797240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26422145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829173398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9865194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01949542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18937146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206246487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76971725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44924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2 minutes to </a:t>
            </a:r>
            <a:r>
              <a:rPr lang="en-US" sz="4400" b="1" u="sng" dirty="0" smtClean="0"/>
              <a:t>read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r>
              <a:rPr lang="en-US" sz="4400" b="1" dirty="0" smtClean="0"/>
              <a:t>Presenter Four’s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29180593"/>
      </p:ext>
    </p:extLst>
  </p:cSld>
  <p:clrMapOvr>
    <a:masterClrMapping/>
  </p:clrMapOvr>
  <p:transition xmlns:p14="http://schemas.microsoft.com/office/powerpoint/2010/main" advClick="0" advTm="1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706582513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326913341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829173398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8090963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80909633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59608884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34771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/>
              <a:t>7</a:t>
            </a:r>
            <a:r>
              <a:rPr lang="en-US" sz="4400" b="1" dirty="0" smtClean="0"/>
              <a:t> minutes to </a:t>
            </a:r>
            <a:r>
              <a:rPr lang="en-US" sz="4400" b="1" u="sng" dirty="0" smtClean="0"/>
              <a:t>discuss </a:t>
            </a:r>
          </a:p>
          <a:p>
            <a:pPr algn="ctr">
              <a:buNone/>
            </a:pPr>
            <a:r>
              <a:rPr lang="en-US" sz="4400" b="1" dirty="0" smtClean="0"/>
              <a:t>Presenter Four’s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79265265"/>
      </p:ext>
    </p:extLst>
  </p:cSld>
  <p:clrMapOvr>
    <a:masterClrMapping/>
  </p:clrMapOvr>
  <p:transition xmlns:p14="http://schemas.microsoft.com/office/powerpoint/2010/main" advClick="0">
    <p:sndAc>
      <p:stSnd>
        <p:snd r:embed="rId3" name="test_ding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7:00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42766021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637660636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6:00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34032034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98785311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5:00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93357447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4412763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59608884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4:00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38227061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020499057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3:00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868797240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26422145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2:00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9865194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019495425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1:00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189371462"/>
      </p:ext>
    </p:extLst>
  </p:cSld>
  <p:clrMapOvr>
    <a:masterClrMapping/>
  </p:clrMapOvr>
  <p:transition xmlns:p14="http://schemas.microsoft.com/office/powerpoint/2010/main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:30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206246487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315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0" b="1" dirty="0" smtClean="0"/>
              <a:t>:15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76971725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133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14000" b="1" dirty="0" smtClean="0">
                <a:solidFill>
                  <a:schemeClr val="tx1"/>
                </a:solidFill>
                <a:effectLst/>
              </a:rPr>
              <a:t>Time’s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44924"/>
      </p:ext>
    </p:extLst>
  </p:cSld>
  <p:clrMapOvr>
    <a:masterClrMapping/>
  </p:clrMapOvr>
  <p:transition xmlns:p14="http://schemas.microsoft.com/office/powerpoint/2010/main">
    <p:sndAc>
      <p:stSnd>
        <p:snd r:embed="rId3" name="Applause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10249</TotalTime>
  <Words>847</Words>
  <Application>Microsoft Macintosh PowerPoint</Application>
  <PresentationFormat>On-screen Show (4:3)</PresentationFormat>
  <Paragraphs>339</Paragraphs>
  <Slides>148</Slides>
  <Notes>145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49" baseType="lpstr">
      <vt:lpstr>Office Theme</vt:lpstr>
      <vt:lpstr>PowerPoint Presentation</vt:lpstr>
      <vt:lpstr>Day 1 Feedback Themes</vt:lpstr>
      <vt:lpstr>Homework  Feedback  6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Presenter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Leadership Academy: Put Teams to Work in Your Class</dc:title>
  <dc:creator>Billie</dc:creator>
  <cp:lastModifiedBy>Jim Sibley</cp:lastModifiedBy>
  <cp:revision>752</cp:revision>
  <cp:lastPrinted>2015-12-10T19:17:35Z</cp:lastPrinted>
  <dcterms:created xsi:type="dcterms:W3CDTF">2010-03-25T18:57:36Z</dcterms:created>
  <dcterms:modified xsi:type="dcterms:W3CDTF">2017-06-28T22:22:57Z</dcterms:modified>
</cp:coreProperties>
</file>